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5" autoAdjust="0"/>
    <p:restoredTop sz="83953" autoAdjust="0"/>
  </p:normalViewPr>
  <p:slideViewPr>
    <p:cSldViewPr snapToGrid="0">
      <p:cViewPr varScale="1">
        <p:scale>
          <a:sx n="98" d="100"/>
          <a:sy n="98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8024787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43,32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0972644"/>
              </p:ext>
            </p:extLst>
          </p:nvPr>
        </p:nvGraphicFramePr>
        <p:xfrm>
          <a:off x="136186" y="680935"/>
          <a:ext cx="11887201" cy="6045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48,96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9110673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=""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=""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=""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=""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=""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=""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=""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=""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=""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=""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=""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299996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=""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=""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=""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=""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=""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=""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=""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6,560 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2,545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0,446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0,846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0,201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5,127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0,491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4,764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55,43 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08.04.2021*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</a:t>
            </a:r>
            <a:r>
              <a:rPr lang="ru-RU" b="1" i="1">
                <a:latin typeface="Times New Roman" panose="02020603050405020304" pitchFamily="18" charset="0"/>
                <a:ea typeface="Calibri" panose="020F0502020204030204" pitchFamily="34" charset="0"/>
              </a:rPr>
              <a:t>на </a:t>
            </a:r>
            <a:r>
              <a:rPr lang="ru-RU" b="1" i="1" smtClean="0">
                <a:latin typeface="Times New Roman" panose="02020603050405020304" pitchFamily="18" charset="0"/>
                <a:ea typeface="Calibri" panose="020F0502020204030204" pitchFamily="34" charset="0"/>
              </a:rPr>
              <a:t>08.04.2021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681026"/>
              </p:ext>
            </p:extLst>
          </p:nvPr>
        </p:nvGraphicFramePr>
        <p:xfrm>
          <a:off x="116732" y="398835"/>
          <a:ext cx="3959157" cy="3154414"/>
        </p:xfrm>
        <a:graphic>
          <a:graphicData uri="http://schemas.openxmlformats.org/drawingml/2006/table">
            <a:tbl>
              <a:tblPr/>
              <a:tblGrid>
                <a:gridCol w="1131521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14402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1323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область </a:t>
                      </a:r>
                      <a:endParaRPr lang="ru-RU" sz="11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9727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68,80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57,00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60,70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793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56,20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69,50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209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56,20</a:t>
                      </a:r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70,50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189280"/>
              </p:ext>
            </p:extLst>
          </p:nvPr>
        </p:nvGraphicFramePr>
        <p:xfrm>
          <a:off x="8249055" y="3599234"/>
          <a:ext cx="3803515" cy="3151762"/>
        </p:xfrm>
        <a:graphic>
          <a:graphicData uri="http://schemas.openxmlformats.org/drawingml/2006/table">
            <a:tbl>
              <a:tblPr/>
              <a:tblGrid>
                <a:gridCol w="1196502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488332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118681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1128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область 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9533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321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501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793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56,55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7665"/>
              </p:ext>
            </p:extLst>
          </p:nvPr>
        </p:nvGraphicFramePr>
        <p:xfrm>
          <a:off x="8229599" y="408562"/>
          <a:ext cx="3832699" cy="3083668"/>
        </p:xfrm>
        <a:graphic>
          <a:graphicData uri="http://schemas.openxmlformats.org/drawingml/2006/table">
            <a:tbl>
              <a:tblPr/>
              <a:tblGrid>
                <a:gridCol w="1172723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21840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138136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10411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1845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377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47,74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48,38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793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48,28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394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387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52,72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55,59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283528"/>
              </p:ext>
            </p:extLst>
          </p:nvPr>
        </p:nvGraphicFramePr>
        <p:xfrm>
          <a:off x="126460" y="3608962"/>
          <a:ext cx="3949979" cy="3151761"/>
        </p:xfrm>
        <a:graphic>
          <a:graphicData uri="http://schemas.openxmlformats.org/drawingml/2006/table">
            <a:tbl>
              <a:tblPr/>
              <a:tblGrid>
                <a:gridCol w="108777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8691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23511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0155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10127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251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404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621565"/>
              </p:ext>
            </p:extLst>
          </p:nvPr>
        </p:nvGraphicFramePr>
        <p:xfrm>
          <a:off x="4210607" y="398835"/>
          <a:ext cx="3911989" cy="3103122"/>
        </p:xfrm>
        <a:graphic>
          <a:graphicData uri="http://schemas.openxmlformats.org/drawingml/2006/table">
            <a:tbl>
              <a:tblPr/>
              <a:tblGrid>
                <a:gridCol w="1021568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2854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61873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9727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280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50,71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891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69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55,43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57,71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57,70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941676"/>
              </p:ext>
            </p:extLst>
          </p:nvPr>
        </p:nvGraphicFramePr>
        <p:xfrm>
          <a:off x="4182894" y="3608962"/>
          <a:ext cx="3959157" cy="3151761"/>
        </p:xfrm>
        <a:graphic>
          <a:graphicData uri="http://schemas.openxmlformats.org/drawingml/2006/table">
            <a:tbl>
              <a:tblPr/>
              <a:tblGrid>
                <a:gridCol w="1021404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95336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42417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1128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9727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Средняя розничная цена независимых АЗС (наименование поставщика)</a:t>
                      </a:r>
                    </a:p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46,29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474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48,41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307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891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52,06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8679</TotalTime>
  <Words>832</Words>
  <Application>Microsoft Office PowerPoint</Application>
  <PresentationFormat>Широкоэкранный</PresentationFormat>
  <Paragraphs>361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Ковалевская Галина Викторовна</cp:lastModifiedBy>
  <cp:revision>318</cp:revision>
  <cp:lastPrinted>2021-04-08T22:57:45Z</cp:lastPrinted>
  <dcterms:created xsi:type="dcterms:W3CDTF">2020-12-04T06:58:51Z</dcterms:created>
  <dcterms:modified xsi:type="dcterms:W3CDTF">2021-04-09T02:13:33Z</dcterms:modified>
</cp:coreProperties>
</file>