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1" d="100"/>
          <a:sy n="111" d="100"/>
        </p:scale>
        <p:origin x="2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3638450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746672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66488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9832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8,721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en-US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2,122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0,209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4,461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5,041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.03.2022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94230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70689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                                                                                    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901385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107758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183452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63475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19461</TotalTime>
  <Words>863</Words>
  <Application>Microsoft Office PowerPoint</Application>
  <PresentationFormat>Широкоэкранный</PresentationFormat>
  <Paragraphs>366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669</cp:revision>
  <cp:lastPrinted>2021-11-25T03:50:02Z</cp:lastPrinted>
  <dcterms:created xsi:type="dcterms:W3CDTF">2020-12-04T06:58:51Z</dcterms:created>
  <dcterms:modified xsi:type="dcterms:W3CDTF">2022-03-25T02:59:38Z</dcterms:modified>
</cp:coreProperties>
</file>