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99" d="100"/>
          <a:sy n="99" d="100"/>
        </p:scale>
        <p:origin x="8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661415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0914077"/>
              </p:ext>
            </p:extLst>
          </p:nvPr>
        </p:nvGraphicFramePr>
        <p:xfrm>
          <a:off x="136186" y="680935"/>
          <a:ext cx="11887201" cy="6045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0684065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832625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10,923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,383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3,016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0,175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1,450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3,736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0,479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27.05.2022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27.05.2022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943570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285862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                                                                                   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253304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107758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46452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92572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19616</TotalTime>
  <Words>913</Words>
  <Application>Microsoft Office PowerPoint</Application>
  <PresentationFormat>Широкоэкранный</PresentationFormat>
  <Paragraphs>432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Лебедева Ксения Юрьевна</cp:lastModifiedBy>
  <cp:revision>700</cp:revision>
  <cp:lastPrinted>2021-11-25T03:50:02Z</cp:lastPrinted>
  <dcterms:created xsi:type="dcterms:W3CDTF">2020-12-04T06:58:51Z</dcterms:created>
  <dcterms:modified xsi:type="dcterms:W3CDTF">2022-05-30T04:07:07Z</dcterms:modified>
</cp:coreProperties>
</file>